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92DB1-5445-4902-A4ED-CE17084C5B54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C2E0C-252F-463F-B44C-84501D6F7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DA40E-52C4-4757-B929-B28F42A9CC5D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385D5-962F-4E74-AE12-21CB17D36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11B2B-BFCA-4C0E-B253-326E23488C26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16892-761C-4173-AF86-18D80FB9E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FDAFA-4C72-4761-8C14-66E9A20114F8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843DA-26A9-48C9-A619-D13DE8D9E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189B5-38BD-4C35-A666-79DAE80E3750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E9C79-64D6-49D3-9702-E0FAE8B35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7B18D-DF56-4852-B97E-80A3303B353C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E26F-6159-49C6-8CDA-FF7079336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4E68D-7CEA-4D73-828C-8DD12A14D2A3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1778F-951C-4931-B8AC-08AFBDF36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27D0C-E1BB-4195-AAEF-14421094B64A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FD981-0189-4497-A4C3-E5D97ABAE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6C1B6-FC13-4435-ABF0-6229492A27BD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F8948-5E46-45DC-B8E6-A8107DBBD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DCF24-3B32-4227-98EC-CB6A0E42D802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C89D4-3581-4707-A336-5916BD415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B1098-4DF9-430F-81AE-B3E0C74BE833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34F3A-0530-4B15-A288-F126AB6E3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8A528B-8066-4C66-960D-E5A9D36B744B}" type="datetimeFigureOut">
              <a:rPr lang="ru-RU"/>
              <a:pPr>
                <a:defRPr/>
              </a:pPr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87E578-0B26-4666-9172-10DC162D3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smtClean="0">
                <a:solidFill>
                  <a:srgbClr val="FF0000"/>
                </a:solidFill>
              </a:rPr>
              <a:t>Презентация: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5400" smtClean="0">
                <a:solidFill>
                  <a:srgbClr val="FF0000"/>
                </a:solidFill>
              </a:rPr>
              <a:t>Название фруктов</a:t>
            </a:r>
          </a:p>
        </p:txBody>
      </p:sp>
    </p:spTree>
  </p:cSld>
  <p:clrMapOvr>
    <a:masterClrMapping/>
  </p:clrMapOvr>
  <p:transition advTm="290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smtClean="0">
                <a:solidFill>
                  <a:srgbClr val="7030A0"/>
                </a:solidFill>
              </a:rPr>
              <a:t>Апельсин</a:t>
            </a:r>
          </a:p>
        </p:txBody>
      </p:sp>
      <p:pic>
        <p:nvPicPr>
          <p:cNvPr id="14338" name="Содержимое 3" descr="C:\Users\Евросеть\Desktop\49251038_002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 advTm="525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smtClean="0">
                <a:solidFill>
                  <a:srgbClr val="7030A0"/>
                </a:solidFill>
              </a:rPr>
              <a:t>Киви</a:t>
            </a:r>
          </a:p>
        </p:txBody>
      </p:sp>
      <p:pic>
        <p:nvPicPr>
          <p:cNvPr id="15362" name="Содержимое 3" descr="C:\Users\Евросеть\Desktop\food_7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 advTm="538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smtClean="0">
                <a:solidFill>
                  <a:srgbClr val="7030A0"/>
                </a:solidFill>
              </a:rPr>
              <a:t>Банан</a:t>
            </a:r>
          </a:p>
        </p:txBody>
      </p:sp>
      <p:pic>
        <p:nvPicPr>
          <p:cNvPr id="16386" name="Содержимое 3" descr="C:\Users\Евросеть\Desktop\0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1700213"/>
            <a:ext cx="6119813" cy="4392612"/>
          </a:xfrm>
        </p:spPr>
      </p:pic>
    </p:spTree>
  </p:cSld>
  <p:clrMapOvr>
    <a:masterClrMapping/>
  </p:clrMapOvr>
  <p:transition advTm="505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smtClean="0">
                <a:solidFill>
                  <a:srgbClr val="7030A0"/>
                </a:solidFill>
              </a:rPr>
              <a:t>Ананас</a:t>
            </a:r>
          </a:p>
        </p:txBody>
      </p:sp>
      <p:pic>
        <p:nvPicPr>
          <p:cNvPr id="17410" name="Содержимое 3" descr="C:\Users\Евросеть\Desktop\177b70c2c8031d04c77af99c2800085f_ful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 advTm="535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smtClean="0">
                <a:solidFill>
                  <a:srgbClr val="7030A0"/>
                </a:solidFill>
              </a:rPr>
              <a:t>Персик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688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5" name="Picture 2" descr="C:\Users\Евросеть\Desktop\FB85AED0ED24-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484313"/>
            <a:ext cx="7777163" cy="498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93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Calibri</vt:lpstr>
      <vt:lpstr>Arial</vt:lpstr>
      <vt:lpstr>Тема Office</vt:lpstr>
      <vt:lpstr>Презентация:</vt:lpstr>
      <vt:lpstr>Апельсин</vt:lpstr>
      <vt:lpstr>Киви</vt:lpstr>
      <vt:lpstr>Банан</vt:lpstr>
      <vt:lpstr>Ананас</vt:lpstr>
      <vt:lpstr>Персик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Презентация:</dc:title>
  <dc:creator>Евросеть</dc:creator>
  <cp:lastModifiedBy>студент</cp:lastModifiedBy>
  <cp:revision>2</cp:revision>
  <dcterms:created xsi:type="dcterms:W3CDTF">2012-04-20T15:40:08Z</dcterms:created>
  <dcterms:modified xsi:type="dcterms:W3CDTF">2012-04-30T10:25:38Z</dcterms:modified>
</cp:coreProperties>
</file>